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658806d6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658806d6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658806d6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658806d6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658806d6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658806d6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658806d6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658806d6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658806d6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658806d6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658806d6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658806d6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658806d6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658806d6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658806d6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658806d6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658806d6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658806d6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658806d6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658806d6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658806d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658806d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658806d6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658806d6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658806d6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658806d6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658806d6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658806d6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658806d6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658806d6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658806d6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658806d6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658806d6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658806d6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658806d6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8658806d6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658806d6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8658806d6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658806d6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658806d6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658806d6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8658806d6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658806d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8658806d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658806d6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658806d6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658806d6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8658806d6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658806d6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658806d6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658806d6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8658806d6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658806d6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658806d6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658806d6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658806d6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658806d6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658806d6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658806d6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658806d6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658806d6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658806d6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658806d6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658806d6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site START-ZUP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3. Images</a:t>
            </a:r>
            <a:endParaRPr sz="18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8839197" cy="277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309550" y="3922800"/>
            <a:ext cx="7345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Difficultés:</a:t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espacement entre les images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shadows autour des images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8513"/>
            <a:ext cx="58197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9638"/>
            <a:ext cx="7066561" cy="24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152400" y="3834163"/>
            <a:ext cx="7345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Solutions: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ajout d’une classe commune “img3 mx-5”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creation d’un css avec les valeurs de shadow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l’ajout de mx-5 donne des marges horizentales égales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870376" y="287850"/>
            <a:ext cx="7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4. Les boutons</a:t>
            </a:r>
            <a:endParaRPr sz="180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75" y="1291200"/>
            <a:ext cx="4365701" cy="25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476" y="901950"/>
            <a:ext cx="4372123" cy="297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25" y="731150"/>
            <a:ext cx="3994207" cy="36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875" y="731150"/>
            <a:ext cx="4208526" cy="36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Entreprise</a:t>
            </a:r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411900" y="683500"/>
            <a:ext cx="7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1.Phrase d’intro</a:t>
            </a:r>
            <a:endParaRPr sz="1800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6100"/>
            <a:ext cx="8839198" cy="905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43825"/>
            <a:ext cx="8839200" cy="1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49352"/>
            <a:ext cx="510540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/>
        </p:nvSpPr>
        <p:spPr>
          <a:xfrm>
            <a:off x="437075" y="249275"/>
            <a:ext cx="7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2. Images + paragraphes</a:t>
            </a:r>
            <a:endParaRPr sz="1800"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3375"/>
            <a:ext cx="8839199" cy="389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49" y="178550"/>
            <a:ext cx="82559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620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7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32150"/>
            <a:ext cx="2724150" cy="9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/>
        </p:nvSpPr>
        <p:spPr>
          <a:xfrm>
            <a:off x="297125" y="147875"/>
            <a:ext cx="7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3. Schéma</a:t>
            </a:r>
            <a:endParaRPr sz="1800"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575"/>
            <a:ext cx="8839201" cy="2508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590125" y="3450300"/>
            <a:ext cx="7345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Difficultés: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le placement et la longueur des traits du schema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Elements communs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411000" y="665725"/>
            <a:ext cx="73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 sz="1800"/>
              <a:t>Navbar </a:t>
            </a:r>
            <a:endParaRPr sz="18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7675"/>
            <a:ext cx="7388098" cy="9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852475" y="1597500"/>
            <a:ext cx="33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403400" y="3012900"/>
            <a:ext cx="738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Difficultés rencontrées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positionnement correct de STARTZUP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positionnement correct de HOME, Entreprise, FAQ et Contact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864"/>
            <a:ext cx="8839199" cy="357777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221250" y="237475"/>
            <a:ext cx="73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du schema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/>
        </p:nvSpPr>
        <p:spPr>
          <a:xfrm>
            <a:off x="284675" y="224075"/>
            <a:ext cx="73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Apparence du schéma</a:t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75" y="624275"/>
            <a:ext cx="5636251" cy="45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/>
        </p:nvSpPr>
        <p:spPr>
          <a:xfrm>
            <a:off x="424325" y="211000"/>
            <a:ext cx="7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Bouton “view more”</a:t>
            </a:r>
            <a:endParaRPr sz="1800"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5100"/>
            <a:ext cx="8839199" cy="135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34294"/>
            <a:ext cx="6948568" cy="265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63775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FAQ</a:t>
            </a:r>
            <a:endParaRPr/>
          </a:p>
        </p:txBody>
      </p:sp>
      <p:sp>
        <p:nvSpPr>
          <p:cNvPr id="203" name="Google Shape;203;p35"/>
          <p:cNvSpPr txBox="1"/>
          <p:nvPr/>
        </p:nvSpPr>
        <p:spPr>
          <a:xfrm>
            <a:off x="63775" y="619750"/>
            <a:ext cx="7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Liste déroulantes</a:t>
            </a:r>
            <a:endParaRPr sz="1800"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5" y="1015400"/>
            <a:ext cx="8839199" cy="15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63775" y="3894425"/>
            <a:ext cx="734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Difficultés: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j’ai mis du temps à chercher comment faire cet effet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après avoir trouvé, j’avais l’apparence de la bordure qui me gênait</a:t>
            </a:r>
            <a:endParaRPr sz="1600"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5" y="2419350"/>
            <a:ext cx="8927826" cy="13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6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>
            <a:off x="309550" y="4189975"/>
            <a:ext cx="7345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Solution: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ajout d’un id et utilisation de css 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3425"/>
            <a:ext cx="6036349" cy="45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1593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Contact</a:t>
            </a:r>
            <a:endParaRPr/>
          </a:p>
        </p:txBody>
      </p:sp>
      <p:sp>
        <p:nvSpPr>
          <p:cNvPr id="223" name="Google Shape;223;p38"/>
          <p:cNvSpPr txBox="1"/>
          <p:nvPr/>
        </p:nvSpPr>
        <p:spPr>
          <a:xfrm>
            <a:off x="246750" y="823800"/>
            <a:ext cx="7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 sz="1800"/>
              <a:t>Map</a:t>
            </a:r>
            <a:endParaRPr sz="1800"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7300"/>
            <a:ext cx="5079877" cy="3583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5691375" y="1652100"/>
            <a:ext cx="3465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Difficultés: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J’ai d’abord pensé a utiliser un modal mais je n’etais pas satisfait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 resultat.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J’ai décidé d’utiliser du JavaScript pour afficher et fermer la carte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55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60325"/>
            <a:ext cx="4926825" cy="21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/>
        </p:nvSpPr>
        <p:spPr>
          <a:xfrm>
            <a:off x="424325" y="529825"/>
            <a:ext cx="7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2. Localisation et ouverture</a:t>
            </a:r>
            <a:endParaRPr sz="1800"/>
          </a:p>
        </p:txBody>
      </p:sp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925"/>
            <a:ext cx="8262290" cy="38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00" y="259113"/>
            <a:ext cx="8277800" cy="37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901375" y="4268788"/>
            <a:ext cx="738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ajout de “</a:t>
            </a:r>
            <a:r>
              <a:rPr lang="fr"/>
              <a:t>float-start” </a:t>
            </a:r>
            <a:r>
              <a:rPr lang="fr"/>
              <a:t>pour la partie concernant STARTZUP et “justify-content-end”                     pour l’autre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2622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075" y="152400"/>
            <a:ext cx="35542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/>
        </p:nvSpPr>
        <p:spPr>
          <a:xfrm>
            <a:off x="220925" y="173700"/>
            <a:ext cx="7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3. Formulaire et bouton</a:t>
            </a:r>
            <a:endParaRPr sz="1800"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800"/>
            <a:ext cx="8839201" cy="283621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/>
        </p:nvSpPr>
        <p:spPr>
          <a:xfrm>
            <a:off x="271300" y="3909425"/>
            <a:ext cx="734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Difficultés: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Je suis parti sur l’idée d’utiliser la balise &lt;form&gt; mais il y avait un probleme pour correctement remplir le background des cases.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4362"/>
            <a:ext cx="4977826" cy="41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825" y="-64350"/>
            <a:ext cx="4207575" cy="413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4"/>
          <p:cNvSpPr txBox="1"/>
          <p:nvPr/>
        </p:nvSpPr>
        <p:spPr>
          <a:xfrm>
            <a:off x="183625" y="4178500"/>
            <a:ext cx="734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Utiliser la balise &lt;textarea&gt;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197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52725"/>
            <a:ext cx="5036343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282750" y="618413"/>
            <a:ext cx="73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2. Footer</a:t>
            </a:r>
            <a:endParaRPr sz="18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2207"/>
            <a:ext cx="9144001" cy="214948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55050" y="3693788"/>
            <a:ext cx="738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Difficultés rencontrées: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Redirection des boutons de réseaux sociaux vers un nouvel onglet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Affichage des icones des réseaux sociaux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5638"/>
            <a:ext cx="8839201" cy="16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0837"/>
            <a:ext cx="8839201" cy="92044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886050" y="3676563"/>
            <a:ext cx="737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ajout dans la balise &lt;a&gt; de l’attribut target = ”_blank”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ajout dans la balise &lt;head&gt; d’un link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9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Beaucoup d’éléments de mon site utilise bootstrap.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500"/>
              <a:t>Voici ce qu’il faut ajouter dans la balise &lt;head&gt; du code pour l’utiliser</a:t>
            </a:r>
            <a:endParaRPr sz="1500"/>
          </a:p>
        </p:txBody>
      </p:sp>
      <p:sp>
        <p:nvSpPr>
          <p:cNvPr id="90" name="Google Shape;90;p18"/>
          <p:cNvSpPr txBox="1"/>
          <p:nvPr/>
        </p:nvSpPr>
        <p:spPr>
          <a:xfrm>
            <a:off x="644825" y="430275"/>
            <a:ext cx="73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3.Utilisation de bootstrap</a:t>
            </a:r>
            <a:endParaRPr sz="18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75675"/>
            <a:ext cx="8839199" cy="2313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Il est nécessaire aussi d’ajouter du css pour l’apparence de la page.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/>
              <a:t>Le 1er lien de la capture montre la feuille css des éléments unique à cette page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/>
              <a:t>et le 2eme la feuille css des éléments communs à toutes les pages.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7" name="Google Shape;97;p19"/>
          <p:cNvSpPr txBox="1"/>
          <p:nvPr/>
        </p:nvSpPr>
        <p:spPr>
          <a:xfrm>
            <a:off x="375475" y="353325"/>
            <a:ext cx="73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4. Apparence du site </a:t>
            </a:r>
            <a:endParaRPr sz="18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50" y="3179175"/>
            <a:ext cx="715327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Home</a:t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311700" y="683825"/>
            <a:ext cx="7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1.</a:t>
            </a:r>
            <a:r>
              <a:rPr lang="fr" sz="1800"/>
              <a:t>Image de fonds</a:t>
            </a:r>
            <a:endParaRPr sz="20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7925"/>
            <a:ext cx="4671774" cy="29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800" y="1297925"/>
            <a:ext cx="4046625" cy="29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398825" y="211325"/>
            <a:ext cx="73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2. Lignes de texte</a:t>
            </a:r>
            <a:endParaRPr sz="18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7633"/>
            <a:ext cx="9144002" cy="114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4267"/>
            <a:ext cx="5656601" cy="2456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